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D99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8" d="100"/>
          <a:sy n="58" d="100"/>
        </p:scale>
        <p:origin x="4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65DD-E1BC-4B5E-89A3-DC228184865C}" type="datetimeFigureOut">
              <a:rPr lang="fr-FR" smtClean="0"/>
              <a:t>21/04/2016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C2BB-930A-4DD3-91B1-ABBBABCC8D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32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65DD-E1BC-4B5E-89A3-DC228184865C}" type="datetimeFigureOut">
              <a:rPr lang="fr-FR" smtClean="0"/>
              <a:t>21/04/2016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C2BB-930A-4DD3-91B1-ABBBABCC8D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36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65DD-E1BC-4B5E-89A3-DC228184865C}" type="datetimeFigureOut">
              <a:rPr lang="fr-FR" smtClean="0"/>
              <a:t>21/04/2016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C2BB-930A-4DD3-91B1-ABBBABCC8D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60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65DD-E1BC-4B5E-89A3-DC228184865C}" type="datetimeFigureOut">
              <a:rPr lang="fr-FR" smtClean="0"/>
              <a:t>21/04/2016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C2BB-930A-4DD3-91B1-ABBBABCC8D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26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65DD-E1BC-4B5E-89A3-DC228184865C}" type="datetimeFigureOut">
              <a:rPr lang="fr-FR" smtClean="0"/>
              <a:t>21/04/2016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C2BB-930A-4DD3-91B1-ABBBABCC8D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65DD-E1BC-4B5E-89A3-DC228184865C}" type="datetimeFigureOut">
              <a:rPr lang="fr-FR" smtClean="0"/>
              <a:t>21/04/2016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C2BB-930A-4DD3-91B1-ABBBABCC8D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76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65DD-E1BC-4B5E-89A3-DC228184865C}" type="datetimeFigureOut">
              <a:rPr lang="fr-FR" smtClean="0"/>
              <a:t>21/04/2016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C2BB-930A-4DD3-91B1-ABBBABCC8D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37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65DD-E1BC-4B5E-89A3-DC228184865C}" type="datetimeFigureOut">
              <a:rPr lang="fr-FR" smtClean="0"/>
              <a:t>21/04/2016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C2BB-930A-4DD3-91B1-ABBBABCC8D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90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65DD-E1BC-4B5E-89A3-DC228184865C}" type="datetimeFigureOut">
              <a:rPr lang="fr-FR" smtClean="0"/>
              <a:t>21/04/2016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C2BB-930A-4DD3-91B1-ABBBABCC8D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10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65DD-E1BC-4B5E-89A3-DC228184865C}" type="datetimeFigureOut">
              <a:rPr lang="fr-FR" smtClean="0"/>
              <a:t>21/04/2016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C2BB-930A-4DD3-91B1-ABBBABCC8D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42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65DD-E1BC-4B5E-89A3-DC228184865C}" type="datetimeFigureOut">
              <a:rPr lang="fr-FR" smtClean="0"/>
              <a:t>21/04/2016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C2BB-930A-4DD3-91B1-ABBBABCC8D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57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765DD-E1BC-4B5E-89A3-DC228184865C}" type="datetimeFigureOut">
              <a:rPr lang="fr-FR" smtClean="0"/>
              <a:t>21/04/2016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DC2BB-930A-4DD3-91B1-ABBBABCC8D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7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1196752"/>
            <a:ext cx="9143448" cy="5229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190275" y="3435726"/>
            <a:ext cx="183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Tir (Laser)</a:t>
            </a:r>
          </a:p>
          <a:p>
            <a:r>
              <a:rPr lang="fr-FR" b="1" dirty="0">
                <a:solidFill>
                  <a:schemeClr val="bg1"/>
                </a:solidFill>
              </a:rPr>
              <a:t>Tennis de table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4964684" y="3516142"/>
            <a:ext cx="216024" cy="18641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954505" y="3798604"/>
            <a:ext cx="216024" cy="18641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625054" y="4119804"/>
            <a:ext cx="426858" cy="55965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137722" y="1779278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n>
                  <a:solidFill>
                    <a:schemeClr val="tx1"/>
                  </a:solidFill>
                </a:ln>
              </a:rPr>
              <a:t>Terrain Wembley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356507" y="364031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Ultimate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347480" y="2649634"/>
            <a:ext cx="100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Rugby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336240" y="3153547"/>
            <a:ext cx="102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Baseball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521998" y="2762389"/>
            <a:ext cx="2189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          Tennis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       -ASCAP-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Hand </a:t>
            </a:r>
            <a:r>
              <a:rPr lang="fr-FR" dirty="0">
                <a:solidFill>
                  <a:schemeClr val="bg1"/>
                </a:solidFill>
              </a:rPr>
              <a:t>           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084332" y="2741093"/>
            <a:ext cx="216024" cy="18641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9084824" y="3230669"/>
            <a:ext cx="216024" cy="20505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9081949" y="3737729"/>
            <a:ext cx="216024" cy="18641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207928" y="2889133"/>
            <a:ext cx="216024" cy="18641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830431" y="5119796"/>
            <a:ext cx="100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BMX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19926" y="4925628"/>
            <a:ext cx="216024" cy="186415"/>
          </a:xfrm>
          <a:prstGeom prst="rect">
            <a:avLst/>
          </a:prstGeom>
          <a:solidFill>
            <a:srgbClr val="585C4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469551" y="2427542"/>
            <a:ext cx="157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Athlétisme </a:t>
            </a:r>
            <a:r>
              <a:rPr lang="fr-FR" sz="1400" b="1" dirty="0">
                <a:solidFill>
                  <a:schemeClr val="bg1"/>
                </a:solidFill>
              </a:rPr>
              <a:t>(marche nordique)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61530" y="3049393"/>
            <a:ext cx="216024" cy="186415"/>
          </a:xfrm>
          <a:prstGeom prst="rect">
            <a:avLst/>
          </a:prstGeom>
          <a:solidFill>
            <a:srgbClr val="E719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9351655" y="4761765"/>
            <a:ext cx="127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Volley-ball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081949" y="4838364"/>
            <a:ext cx="216024" cy="186415"/>
          </a:xfrm>
          <a:prstGeom prst="rect">
            <a:avLst/>
          </a:prstGeom>
          <a:solidFill>
            <a:srgbClr val="070E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1964872" y="3474535"/>
            <a:ext cx="216024" cy="186415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1540279" y="3668137"/>
            <a:ext cx="136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Moto-cross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740400" y="116632"/>
            <a:ext cx="8676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IMPLANTATION DES SPORTS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8016624" y="3464130"/>
            <a:ext cx="104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Roller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54015" y="3249311"/>
            <a:ext cx="216024" cy="186415"/>
          </a:xfrm>
          <a:prstGeom prst="rect">
            <a:avLst/>
          </a:prstGeom>
          <a:solidFill>
            <a:srgbClr val="9696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7680176" y="2132856"/>
            <a:ext cx="1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Badminton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508365" y="2224315"/>
            <a:ext cx="216024" cy="186415"/>
          </a:xfrm>
          <a:prstGeom prst="rect">
            <a:avLst/>
          </a:prstGeom>
          <a:solidFill>
            <a:srgbClr val="D999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2962397" y="502957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Escrime</a:t>
            </a:r>
          </a:p>
        </p:txBody>
      </p:sp>
      <p:sp>
        <p:nvSpPr>
          <p:cNvPr id="34" name="Rectangle 33"/>
          <p:cNvSpPr/>
          <p:nvPr/>
        </p:nvSpPr>
        <p:spPr>
          <a:xfrm rot="16200000">
            <a:off x="3466454" y="4820419"/>
            <a:ext cx="216025" cy="210417"/>
          </a:xfrm>
          <a:prstGeom prst="rect">
            <a:avLst/>
          </a:prstGeom>
          <a:solidFill>
            <a:srgbClr val="E16B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9081960" y="4298438"/>
            <a:ext cx="216024" cy="1864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8837417" y="2481172"/>
            <a:ext cx="1807775" cy="27762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ogner un rectangle avec un coin du même côté 4"/>
          <p:cNvSpPr/>
          <p:nvPr/>
        </p:nvSpPr>
        <p:spPr>
          <a:xfrm rot="2257216">
            <a:off x="4240546" y="4445312"/>
            <a:ext cx="735757" cy="537167"/>
          </a:xfrm>
          <a:prstGeom prst="snip2Same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5062518" y="4655104"/>
            <a:ext cx="153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Salon JPP</a:t>
            </a:r>
          </a:p>
        </p:txBody>
      </p:sp>
      <p:sp>
        <p:nvSpPr>
          <p:cNvPr id="37" name="Organigramme : Connecteur 36"/>
          <p:cNvSpPr/>
          <p:nvPr/>
        </p:nvSpPr>
        <p:spPr>
          <a:xfrm>
            <a:off x="4581258" y="4655730"/>
            <a:ext cx="58232" cy="5879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9353776" y="4237370"/>
            <a:ext cx="883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Golf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11173" y="3350170"/>
            <a:ext cx="216024" cy="18641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1" y="-82720"/>
            <a:ext cx="1335272" cy="127947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642595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« </a:t>
            </a:r>
            <a:r>
              <a:rPr lang="fr-FR" b="1" i="1" dirty="0"/>
              <a:t>BONAL FÊTE LES SPORTS</a:t>
            </a:r>
            <a:r>
              <a:rPr lang="fr-FR" b="1" dirty="0"/>
              <a:t> » </a:t>
            </a:r>
            <a:r>
              <a:rPr lang="fr-FR" b="1" i="1" dirty="0"/>
              <a:t>2° Edition </a:t>
            </a:r>
            <a:r>
              <a:rPr lang="fr-FR" b="1" dirty="0"/>
              <a:t>/ FCSM – AJ AUXERRE</a:t>
            </a:r>
          </a:p>
        </p:txBody>
      </p:sp>
      <p:pic>
        <p:nvPicPr>
          <p:cNvPr id="28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194" y="128135"/>
            <a:ext cx="1518792" cy="94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81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36</Words>
  <Application>Microsoft Office PowerPoint</Application>
  <PresentationFormat>Grand écran</PresentationFormat>
  <Paragraphs>20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Stagiaire Commercial</dc:creator>
  <cp:lastModifiedBy>famille Charles</cp:lastModifiedBy>
  <cp:revision>8</cp:revision>
  <dcterms:created xsi:type="dcterms:W3CDTF">2016-03-08T14:48:25Z</dcterms:created>
  <dcterms:modified xsi:type="dcterms:W3CDTF">2016-04-21T21:06:27Z</dcterms:modified>
</cp:coreProperties>
</file>